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5" r:id="rId3"/>
    <p:sldId id="264" r:id="rId4"/>
    <p:sldId id="263" r:id="rId5"/>
    <p:sldId id="258" r:id="rId6"/>
    <p:sldId id="260" r:id="rId7"/>
    <p:sldId id="261" r:id="rId8"/>
    <p:sldId id="262" r:id="rId9"/>
    <p:sldId id="266" r:id="rId10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2292" y="-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D34EE-6010-4745-833E-B4C41FB068B0}" type="datetimeFigureOut">
              <a:rPr lang="ru-RU" smtClean="0"/>
              <a:pPr/>
              <a:t>17.11.2020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7FB4C-F679-47CC-82BA-1A268C0937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D34EE-6010-4745-833E-B4C41FB068B0}" type="datetimeFigureOut">
              <a:rPr lang="ru-RU" smtClean="0"/>
              <a:pPr/>
              <a:t>17.11.2020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7FB4C-F679-47CC-82BA-1A268C0937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D34EE-6010-4745-833E-B4C41FB068B0}" type="datetimeFigureOut">
              <a:rPr lang="ru-RU" smtClean="0"/>
              <a:pPr/>
              <a:t>17.11.2020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7FB4C-F679-47CC-82BA-1A268C0937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D34EE-6010-4745-833E-B4C41FB068B0}" type="datetimeFigureOut">
              <a:rPr lang="ru-RU" smtClean="0"/>
              <a:pPr/>
              <a:t>17.11.2020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7FB4C-F679-47CC-82BA-1A268C0937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D34EE-6010-4745-833E-B4C41FB068B0}" type="datetimeFigureOut">
              <a:rPr lang="ru-RU" smtClean="0"/>
              <a:pPr/>
              <a:t>17.11.2020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7FB4C-F679-47CC-82BA-1A268C0937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D34EE-6010-4745-833E-B4C41FB068B0}" type="datetimeFigureOut">
              <a:rPr lang="ru-RU" smtClean="0"/>
              <a:pPr/>
              <a:t>17.11.2020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7FB4C-F679-47CC-82BA-1A268C0937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D34EE-6010-4745-833E-B4C41FB068B0}" type="datetimeFigureOut">
              <a:rPr lang="ru-RU" smtClean="0"/>
              <a:pPr/>
              <a:t>17.11.2020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7FB4C-F679-47CC-82BA-1A268C0937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D34EE-6010-4745-833E-B4C41FB068B0}" type="datetimeFigureOut">
              <a:rPr lang="ru-RU" smtClean="0"/>
              <a:pPr/>
              <a:t>17.11.2020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7FB4C-F679-47CC-82BA-1A268C0937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D34EE-6010-4745-833E-B4C41FB068B0}" type="datetimeFigureOut">
              <a:rPr lang="ru-RU" smtClean="0"/>
              <a:pPr/>
              <a:t>17.11.2020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7FB4C-F679-47CC-82BA-1A268C0937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D34EE-6010-4745-833E-B4C41FB068B0}" type="datetimeFigureOut">
              <a:rPr lang="ru-RU" smtClean="0"/>
              <a:pPr/>
              <a:t>17.11.2020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7FB4C-F679-47CC-82BA-1A268C0937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D34EE-6010-4745-833E-B4C41FB068B0}" type="datetimeFigureOut">
              <a:rPr lang="ru-RU" smtClean="0"/>
              <a:pPr/>
              <a:t>17.11.2020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7FB4C-F679-47CC-82BA-1A268C0937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3D34EE-6010-4745-833E-B4C41FB068B0}" type="datetimeFigureOut">
              <a:rPr lang="ru-RU" smtClean="0"/>
              <a:pPr/>
              <a:t>17.11.2020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57FB4C-F679-47CC-82BA-1A268C0937C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epositphotos_16786739-stock-illustration-rich-harvest-of-whea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858000" cy="9143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76672" y="683568"/>
            <a:ext cx="565896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ГДЕ РОДИЛСЯ,  </a:t>
            </a:r>
          </a:p>
          <a:p>
            <a:pPr algn="ctr"/>
            <a:r>
              <a:rPr lang="ru-RU" sz="4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ТАМ И ПРИГОДИЛСЯ</a:t>
            </a:r>
            <a:endParaRPr lang="ru-RU" sz="44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12776" y="2123728"/>
            <a:ext cx="450912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600" b="1" i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600" b="1" i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ДОЛГОСРОЧНЫЙ ПРОЕКТ  МБДОУ БАЙРЯКИНСКИЙ</a:t>
            </a:r>
          </a:p>
          <a:p>
            <a:pPr algn="ctr"/>
            <a:r>
              <a:rPr lang="ru-RU" sz="36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ДЕТСКИЙ САД «АЛСУ»</a:t>
            </a:r>
            <a:endParaRPr lang="ru-RU" sz="3600" b="1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vector-пре-посы-ка-с-ушами-зо-ота-пшеницы-и-со-нца-32583432.jpg"/>
          <p:cNvPicPr>
            <a:picLocks noChangeAspect="1"/>
          </p:cNvPicPr>
          <p:nvPr/>
        </p:nvPicPr>
        <p:blipFill>
          <a:blip r:embed="rId2" cstate="print"/>
          <a:srcRect r="5983"/>
          <a:stretch>
            <a:fillRect/>
          </a:stretch>
        </p:blipFill>
        <p:spPr>
          <a:xfrm>
            <a:off x="-1755576" y="-267"/>
            <a:ext cx="9433048" cy="914426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-1179512" y="251521"/>
            <a:ext cx="8280920" cy="79714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Актуальность проекта</a:t>
            </a:r>
            <a:endParaRPr lang="ru-RU" sz="3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Дети имеют слабое представление о сельскохозяйственных профессиях. Дети не видят, как выращиваются злаковые культуры, не имеют представлений о том, как и откуда появляются в магазинах хлеб, овощи и крупы. Данный проект поможет  расширить представление детей о труде взрослых, познакомить с профессиями: фермер, агроном, ветеринар, доярка, тракторист, хлебороб, телятница, комбайнер</a:t>
            </a:r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3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vector-пре-посы-ка-с-ушами-зо-ота-пшеницы-и-со-нца-32583432.jpg"/>
          <p:cNvPicPr>
            <a:picLocks noChangeAspect="1"/>
          </p:cNvPicPr>
          <p:nvPr/>
        </p:nvPicPr>
        <p:blipFill>
          <a:blip r:embed="rId2" cstate="print"/>
          <a:srcRect r="5983"/>
          <a:stretch>
            <a:fillRect/>
          </a:stretch>
        </p:blipFill>
        <p:spPr>
          <a:xfrm>
            <a:off x="-1755576" y="-267"/>
            <a:ext cx="9433048" cy="9144267"/>
          </a:xfrm>
          <a:prstGeom prst="rect">
            <a:avLst/>
          </a:prstGeom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-891480" y="-4307335"/>
            <a:ext cx="7992888" cy="125880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800" b="1" dirty="0" smtClean="0">
              <a:solidFill>
                <a:srgbClr val="FF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Паспорт проекта: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Тип проекта: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информационно - творческий.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Участники проекта: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дети старшего дошкольного возраста, воспитатели, родители.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Продолжительность: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долгосрочный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Проблема: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у дошкольников нет четких представлений о разнообразии трудовой деятельности взрослых;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не сформированы знания о конкретных действиях некоторых профессий в сельском хозяйстве.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Цель: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Расширить представления детей о сельском хозяйстве.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Познакомить с сельскохозяйственными профессиями.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Воспитывать познавательный интерес.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vector-пре-посы-ка-с-ушами-зо-ота-пшеницы-и-со-нца-32583432.jpg"/>
          <p:cNvPicPr>
            <a:picLocks noChangeAspect="1"/>
          </p:cNvPicPr>
          <p:nvPr/>
        </p:nvPicPr>
        <p:blipFill>
          <a:blip r:embed="rId2" cstate="print"/>
          <a:srcRect r="5983"/>
          <a:stretch>
            <a:fillRect/>
          </a:stretch>
        </p:blipFill>
        <p:spPr>
          <a:xfrm>
            <a:off x="-2547664" y="-267"/>
            <a:ext cx="11377264" cy="9144267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0" y="4572000"/>
            <a:ext cx="99371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Сюжетно-ролевые игры : «Машинки»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20190819_11534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6712" y="251520"/>
            <a:ext cx="5664630" cy="4248472"/>
          </a:xfrm>
          <a:prstGeom prst="rect">
            <a:avLst/>
          </a:prstGeom>
          <a:ln>
            <a:solidFill>
              <a:srgbClr val="00B050"/>
            </a:solidFill>
          </a:ln>
        </p:spPr>
      </p:pic>
      <p:pic>
        <p:nvPicPr>
          <p:cNvPr id="7" name="Рисунок 6" descr="20190819_115008.jpg"/>
          <p:cNvPicPr>
            <a:picLocks noChangeAspect="1"/>
          </p:cNvPicPr>
          <p:nvPr/>
        </p:nvPicPr>
        <p:blipFill>
          <a:blip r:embed="rId4" cstate="print"/>
          <a:srcRect b="25575"/>
          <a:stretch>
            <a:fillRect/>
          </a:stretch>
        </p:blipFill>
        <p:spPr>
          <a:xfrm>
            <a:off x="1268760" y="5292080"/>
            <a:ext cx="5328592" cy="3617435"/>
          </a:xfrm>
          <a:prstGeom prst="rect">
            <a:avLst/>
          </a:prstGeom>
          <a:ln>
            <a:solidFill>
              <a:srgbClr val="00B050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vector-пре-посы-ка-с-ушами-зо-ота-пшеницы-и-со-нца-32583432.jpg"/>
          <p:cNvPicPr>
            <a:picLocks noChangeAspect="1"/>
          </p:cNvPicPr>
          <p:nvPr/>
        </p:nvPicPr>
        <p:blipFill>
          <a:blip r:embed="rId2" cstate="print"/>
          <a:srcRect r="5983"/>
          <a:stretch>
            <a:fillRect/>
          </a:stretch>
        </p:blipFill>
        <p:spPr>
          <a:xfrm>
            <a:off x="-1971600" y="-267"/>
            <a:ext cx="9937104" cy="9144267"/>
          </a:xfrm>
          <a:prstGeom prst="rect">
            <a:avLst/>
          </a:prstGeom>
        </p:spPr>
      </p:pic>
      <p:pic>
        <p:nvPicPr>
          <p:cNvPr id="6" name="Рисунок 5" descr="DSC0240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12776" y="323528"/>
            <a:ext cx="4941168" cy="3705876"/>
          </a:xfrm>
          <a:prstGeom prst="rect">
            <a:avLst/>
          </a:prstGeom>
          <a:ln>
            <a:solidFill>
              <a:srgbClr val="00B050"/>
            </a:solidFill>
          </a:ln>
        </p:spPr>
      </p:pic>
      <p:pic>
        <p:nvPicPr>
          <p:cNvPr id="11" name="Рисунок 10" descr="DSC0241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96752" y="4788024"/>
            <a:ext cx="5157192" cy="3867894"/>
          </a:xfrm>
          <a:prstGeom prst="rect">
            <a:avLst/>
          </a:prstGeom>
          <a:ln>
            <a:solidFill>
              <a:srgbClr val="00B050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188640" y="4139952"/>
            <a:ext cx="59150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ЭКСКУРСИИ К КОМБАЙНАМ</a:t>
            </a:r>
            <a:endParaRPr lang="ru-RU" sz="32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vector-пре-посы-ка-с-ушами-зо-ота-пшеницы-и-со-нца-32583432.jpg"/>
          <p:cNvPicPr>
            <a:picLocks noChangeAspect="1"/>
          </p:cNvPicPr>
          <p:nvPr/>
        </p:nvPicPr>
        <p:blipFill>
          <a:blip r:embed="rId2" cstate="print"/>
          <a:srcRect r="5983"/>
          <a:stretch>
            <a:fillRect/>
          </a:stretch>
        </p:blipFill>
        <p:spPr>
          <a:xfrm>
            <a:off x="-1323528" y="-267"/>
            <a:ext cx="9937104" cy="9144267"/>
          </a:xfrm>
          <a:prstGeom prst="rect">
            <a:avLst/>
          </a:prstGeom>
        </p:spPr>
      </p:pic>
      <p:pic>
        <p:nvPicPr>
          <p:cNvPr id="7" name="Рисунок 6" descr="IMG-20190818-WA000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44824" y="5292080"/>
            <a:ext cx="4773149" cy="3579862"/>
          </a:xfrm>
          <a:prstGeom prst="rect">
            <a:avLst/>
          </a:prstGeom>
          <a:ln>
            <a:solidFill>
              <a:srgbClr val="00B050"/>
            </a:solidFill>
          </a:ln>
        </p:spPr>
      </p:pic>
      <p:pic>
        <p:nvPicPr>
          <p:cNvPr id="10" name="Рисунок 9" descr="IMG-20190817-WA002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16832" y="251520"/>
            <a:ext cx="4680520" cy="4475273"/>
          </a:xfrm>
          <a:prstGeom prst="rect">
            <a:avLst/>
          </a:prstGeom>
          <a:ln>
            <a:solidFill>
              <a:srgbClr val="00B050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1052736" y="4644008"/>
            <a:ext cx="341984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Знакомство с </a:t>
            </a:r>
          </a:p>
          <a:p>
            <a:r>
              <a:rPr lang="ru-RU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профессией пап</a:t>
            </a:r>
            <a:endParaRPr lang="ru-RU" sz="36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vector-пре-посы-ка-с-ушами-зо-ота-пшеницы-и-со-нца-32583432.jpg"/>
          <p:cNvPicPr>
            <a:picLocks noChangeAspect="1"/>
          </p:cNvPicPr>
          <p:nvPr/>
        </p:nvPicPr>
        <p:blipFill>
          <a:blip r:embed="rId2" cstate="print"/>
          <a:srcRect r="5983"/>
          <a:stretch>
            <a:fillRect/>
          </a:stretch>
        </p:blipFill>
        <p:spPr>
          <a:xfrm>
            <a:off x="-963488" y="-267"/>
            <a:ext cx="7821489" cy="9144267"/>
          </a:xfrm>
          <a:prstGeom prst="rect">
            <a:avLst/>
          </a:prstGeom>
        </p:spPr>
      </p:pic>
      <p:pic>
        <p:nvPicPr>
          <p:cNvPr id="1026" name="Picture 2" descr="E:\20190816_09070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2696" y="251520"/>
            <a:ext cx="4392488" cy="4747253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</p:pic>
      <p:pic>
        <p:nvPicPr>
          <p:cNvPr id="1028" name="Picture 4" descr="E:\20190816_0917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80928" y="4355976"/>
            <a:ext cx="3723792" cy="4547997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0" y="5076056"/>
            <a:ext cx="256490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Профессия моей</a:t>
            </a:r>
          </a:p>
          <a:p>
            <a:pPr algn="ctr"/>
            <a:r>
              <a:rPr lang="ru-RU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мамы: </a:t>
            </a:r>
          </a:p>
          <a:p>
            <a:pPr algn="ctr"/>
            <a:r>
              <a:rPr lang="ru-RU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«Доярка»</a:t>
            </a:r>
            <a:endParaRPr lang="ru-RU" sz="36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vector-пре-посы-ка-с-ушами-зо-ота-пшеницы-и-со-нца-32583432.jpg"/>
          <p:cNvPicPr>
            <a:picLocks noChangeAspect="1"/>
          </p:cNvPicPr>
          <p:nvPr/>
        </p:nvPicPr>
        <p:blipFill>
          <a:blip r:embed="rId2" cstate="print"/>
          <a:srcRect r="5983"/>
          <a:stretch>
            <a:fillRect/>
          </a:stretch>
        </p:blipFill>
        <p:spPr>
          <a:xfrm>
            <a:off x="-819472" y="-267"/>
            <a:ext cx="8568952" cy="9144267"/>
          </a:xfrm>
          <a:prstGeom prst="rect">
            <a:avLst/>
          </a:prstGeom>
        </p:spPr>
      </p:pic>
      <p:pic>
        <p:nvPicPr>
          <p:cNvPr id="2050" name="Picture 2" descr="E:\20190816_09223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68760" y="323528"/>
            <a:ext cx="4800533" cy="360040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</p:pic>
      <p:pic>
        <p:nvPicPr>
          <p:cNvPr id="2051" name="Picture 3" descr="E:\20190816_09280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56792" y="4932040"/>
            <a:ext cx="4989173" cy="374188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1196752" y="4067944"/>
            <a:ext cx="52009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Экскурсии  к телятнику</a:t>
            </a:r>
            <a:endParaRPr lang="ru-RU" sz="36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vector-пре-посы-ка-с-ушами-зо-ота-пшеницы-и-со-нца-32583432.jpg"/>
          <p:cNvPicPr>
            <a:picLocks noChangeAspect="1"/>
          </p:cNvPicPr>
          <p:nvPr/>
        </p:nvPicPr>
        <p:blipFill>
          <a:blip r:embed="rId2" cstate="print"/>
          <a:srcRect r="5983"/>
          <a:stretch>
            <a:fillRect/>
          </a:stretch>
        </p:blipFill>
        <p:spPr>
          <a:xfrm>
            <a:off x="-2187624" y="-267"/>
            <a:ext cx="11665296" cy="9144267"/>
          </a:xfrm>
          <a:prstGeom prst="rect">
            <a:avLst/>
          </a:prstGeom>
        </p:spPr>
      </p:pic>
      <p:pic>
        <p:nvPicPr>
          <p:cNvPr id="5" name="Рисунок 4" descr="20190819_10070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21563" y="251520"/>
            <a:ext cx="3936437" cy="2952328"/>
          </a:xfrm>
          <a:prstGeom prst="rect">
            <a:avLst/>
          </a:prstGeom>
          <a:ln>
            <a:solidFill>
              <a:srgbClr val="00B050"/>
            </a:solidFill>
          </a:ln>
        </p:spPr>
      </p:pic>
      <p:pic>
        <p:nvPicPr>
          <p:cNvPr id="4" name="Рисунок 3" descr="20190819_101203.jpg"/>
          <p:cNvPicPr>
            <a:picLocks noChangeAspect="1"/>
          </p:cNvPicPr>
          <p:nvPr/>
        </p:nvPicPr>
        <p:blipFill>
          <a:blip r:embed="rId4" cstate="print"/>
          <a:srcRect l="19063"/>
          <a:stretch>
            <a:fillRect/>
          </a:stretch>
        </p:blipFill>
        <p:spPr>
          <a:xfrm>
            <a:off x="260648" y="2699792"/>
            <a:ext cx="3552395" cy="3291830"/>
          </a:xfrm>
          <a:prstGeom prst="rect">
            <a:avLst/>
          </a:prstGeom>
          <a:ln>
            <a:solidFill>
              <a:srgbClr val="00B050"/>
            </a:solidFill>
          </a:ln>
        </p:spPr>
      </p:pic>
      <p:pic>
        <p:nvPicPr>
          <p:cNvPr id="6" name="Рисунок 5" descr="20190819_10225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717032" y="4716016"/>
            <a:ext cx="2862318" cy="3816424"/>
          </a:xfrm>
          <a:prstGeom prst="rect">
            <a:avLst/>
          </a:prstGeom>
          <a:ln>
            <a:solidFill>
              <a:srgbClr val="00B050"/>
            </a:solidFill>
          </a:ln>
        </p:spPr>
      </p:pic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908720" y="7596336"/>
            <a:ext cx="3024336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Строительно</a:t>
            </a:r>
            <a:r>
              <a:rPr kumimoji="0" lang="ru-RU" sz="2000" b="1" i="1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конструктивная игра  «Ферма»</a:t>
            </a:r>
            <a:endParaRPr kumimoji="0" lang="ru-RU" sz="2000" b="1" i="1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60648" y="6156176"/>
            <a:ext cx="37890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Художественно-творческая деятельность: Рисование.</a:t>
            </a:r>
            <a:endParaRPr lang="ru-RU" sz="2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005064" y="3275856"/>
            <a:ext cx="28529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Развитие речи:  Составление описательного рассказа по картине </a:t>
            </a:r>
            <a:endParaRPr lang="ru-RU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442</TotalTime>
  <Words>202</Words>
  <Application>Microsoft Office PowerPoint</Application>
  <PresentationFormat>Экран (4:3)</PresentationFormat>
  <Paragraphs>51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фатхиева</dc:creator>
  <cp:lastModifiedBy>фатхиева</cp:lastModifiedBy>
  <cp:revision>48</cp:revision>
  <dcterms:created xsi:type="dcterms:W3CDTF">2019-08-18T14:06:38Z</dcterms:created>
  <dcterms:modified xsi:type="dcterms:W3CDTF">2020-11-17T12:45:54Z</dcterms:modified>
</cp:coreProperties>
</file>